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6" r:id="rId16"/>
  </p:sldIdLst>
  <p:sldSz cx="14630400" cy="8229600"/>
  <p:notesSz cx="8229600" cy="14630400"/>
  <p:embeddedFontLst>
    <p:embeddedFont>
      <p:font typeface="Gelasio Semi Bold" pitchFamily="34" charset="0"/>
      <p:bold r:id="rId20"/>
    </p:embeddedFont>
    <p:embeddedFont>
      <p:font typeface="Gelasio Semi Bold" pitchFamily="34" charset="-122"/>
      <p:bold r:id="rId21"/>
    </p:embeddedFont>
    <p:embeddedFont>
      <p:font typeface="Gelasio Semi Bold" pitchFamily="34" charset="-120"/>
      <p:bold r:id="rId22"/>
    </p:embeddedFont>
    <p:embeddedFont>
      <p:font typeface="Gelasio" pitchFamily="34" charset="0"/>
      <p:regular r:id="rId23"/>
    </p:embeddedFont>
    <p:embeddedFont>
      <p:font typeface="Gelasio" pitchFamily="34" charset="-122"/>
      <p:regular r:id="rId24"/>
    </p:embeddedFont>
    <p:embeddedFont>
      <p:font typeface="Gelasio" pitchFamily="34" charset="-120"/>
      <p:regular r:id="rId25"/>
    </p:embeddedFont>
    <p:embeddedFont>
      <p:font typeface="Gelasio Semi Bold"/>
      <p:bold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911A2-0BE9-429D-B1A6-91751DFE547D}" type="datetimeFigureOut">
              <a:rPr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A3AB4-BA14-46F1-99AE-C632CC5749EA}" type="slidenum">
              <a:rPr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/>
          <p:cNvSpPr/>
          <p:nvPr/>
        </p:nvSpPr>
        <p:spPr>
          <a:xfrm>
            <a:off x="7937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itle 1"/>
          <p:cNvSpPr>
            <a:spLocks noGrp="1"/>
          </p:cNvSpPr>
          <p:nvPr/>
        </p:nvSpPr>
        <p:spPr>
          <a:xfrm>
            <a:off x="2570922" y="1690062"/>
            <a:ext cx="9144000" cy="1790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imes New Roman" panose="02020603050405020304"/>
                <a:cs typeface="Times New Roman" panose="02020603050405020304"/>
              </a:rPr>
              <a:t>Introduction To AI (AI-101B)</a:t>
            </a:r>
            <a:endParaRPr lang="en-US" sz="3500" b="1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IN" sz="3500" b="1" dirty="0">
                <a:latin typeface="Times New Roman" panose="02020603050405020304"/>
                <a:cs typeface="Times New Roman" panose="02020603050405020304"/>
              </a:rPr>
              <a:t>Even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/>
                <a:cs typeface="Times New Roman" panose="02020603050405020304"/>
              </a:rPr>
              <a:t>Session 2024-25</a:t>
            </a:r>
            <a:endParaRPr lang="en-US" sz="3500" b="1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Subtitle 2"/>
          <p:cNvSpPr>
            <a:spLocks noGrp="1"/>
          </p:cNvSpPr>
          <p:nvPr/>
        </p:nvSpPr>
        <p:spPr>
          <a:xfrm>
            <a:off x="2570922" y="3773427"/>
            <a:ext cx="9144000" cy="2412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latin typeface="Times New Roman" panose="02020603050405020304"/>
                <a:cs typeface="Times New Roman" panose="02020603050405020304"/>
              </a:rPr>
              <a:t>WEATHER DATA ANALYSIS</a:t>
            </a:r>
            <a:endParaRPr lang="en-US" dirty="0"/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SHASHANK SINGH - 202410116100194</a:t>
            </a:r>
            <a:endParaRPr lang="en-US" dirty="0"/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TARUN KUMAR – 202410116100223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VISHAL DAGAR – 202410116100249</a:t>
            </a:r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r>
              <a:rPr lang="en-US" b="1" dirty="0">
                <a:latin typeface="Times New Roman" panose="02020603050405020304"/>
                <a:cs typeface="Times New Roman" panose="02020603050405020304"/>
              </a:rPr>
              <a:t>VISHAL – 202410116100238 </a:t>
            </a:r>
            <a:endParaRPr lang="en-US" b="1" dirty="0">
              <a:latin typeface="Times New Roman" panose="02020603050405020304"/>
              <a:cs typeface="Times New Roman" panose="02020603050405020304"/>
            </a:endParaRPr>
          </a:p>
          <a:p>
            <a:endParaRPr lang="en-US" b="1" dirty="0">
              <a:latin typeface="Times New Roman" panose="02020603050405020304"/>
              <a:cs typeface="Times New Roman" panose="02020603050405020304"/>
            </a:endParaRPr>
          </a:p>
          <a:p>
            <a:endParaRPr lang="en-US" dirty="0">
              <a:latin typeface="Times New Roman" panose="02020603050405020304"/>
              <a:cs typeface="Times New Roman" panose="02020603050405020304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10279873" y="6568492"/>
            <a:ext cx="3035300" cy="107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/>
                <a:cs typeface="Times New Roman" panose="02020603050405020304"/>
              </a:rPr>
              <a:t>Project Supervisor:</a:t>
            </a:r>
            <a:endParaRPr lang="en-IN" b="1" u="sng" dirty="0">
              <a:latin typeface="Times New Roman" panose="02020603050405020304"/>
              <a:cs typeface="Times New Roman" panose="02020603050405020304"/>
            </a:endParaRPr>
          </a:p>
          <a:p>
            <a:pPr algn="just"/>
            <a:r>
              <a:rPr lang="en-IN" b="1" dirty="0">
                <a:solidFill>
                  <a:srgbClr val="FF0000"/>
                </a:solidFill>
                <a:ea typeface="+mn-lt"/>
                <a:cs typeface="+mn-lt"/>
              </a:rPr>
              <a:t>Mrs. Komal </a:t>
            </a:r>
            <a:r>
              <a:rPr lang="en-IN" b="1" dirty="0" err="1">
                <a:solidFill>
                  <a:srgbClr val="FF0000"/>
                </a:solidFill>
                <a:ea typeface="+mn-lt"/>
                <a:cs typeface="+mn-lt"/>
              </a:rPr>
              <a:t>Salgotra</a:t>
            </a:r>
            <a:endParaRPr lang="en-IN" dirty="0" err="1">
              <a:solidFill>
                <a:srgbClr val="FF0000"/>
              </a:solidFill>
            </a:endParaRPr>
          </a:p>
          <a:p>
            <a:pPr algn="just"/>
            <a:r>
              <a:rPr lang="en-IN" b="1" dirty="0">
                <a:solidFill>
                  <a:srgbClr val="FF0000"/>
                </a:solidFill>
                <a:ea typeface="+mn-lt"/>
                <a:cs typeface="+mn-lt"/>
              </a:rPr>
              <a:t>ASSISTANT PROFESSOR</a:t>
            </a:r>
            <a:endParaRPr lang="en-IN" dirty="0">
              <a:solidFill>
                <a:srgbClr val="FF0000"/>
              </a:solidFill>
            </a:endParaRPr>
          </a:p>
          <a:p>
            <a:pPr algn="just"/>
            <a:endParaRPr lang="en-IN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10"/>
            <a:ext cx="14630400" cy="13844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Data: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</p:spPr>
      </p:sp>
      <p:sp>
        <p:nvSpPr>
          <p:cNvPr id="5" name="Text 2"/>
          <p:cNvSpPr/>
          <p:nvPr/>
        </p:nvSpPr>
        <p:spPr>
          <a:xfrm>
            <a:off x="6507004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32112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trends and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7330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</p:spPr>
      </p:sp>
      <p:sp>
        <p:nvSpPr>
          <p:cNvPr id="8" name="Text 5"/>
          <p:cNvSpPr/>
          <p:nvPr/>
        </p:nvSpPr>
        <p:spPr>
          <a:xfrm>
            <a:off x="10398681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90536"/>
            <a:ext cx="32112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 informed choices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</p:spPr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Sustainable 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resilient communities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12679680" y="7650480"/>
            <a:ext cx="1828800" cy="47244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3" name="Text 0"/>
          <p:cNvSpPr/>
          <p:nvPr/>
        </p:nvSpPr>
        <p:spPr>
          <a:xfrm>
            <a:off x="671235" y="39826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Analysis Result:</a:t>
            </a:r>
            <a:endParaRPr lang="en-US" sz="44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22526"/>
          <a:stretch>
            <a:fillRect/>
          </a:stretch>
        </p:blipFill>
        <p:spPr>
          <a:xfrm>
            <a:off x="490220" y="1816100"/>
            <a:ext cx="6705600" cy="5239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345" y="1513205"/>
            <a:ext cx="6808470" cy="49326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79680" y="7650480"/>
            <a:ext cx="1828800" cy="47244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Thank You 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/>
          <p:cNvSpPr/>
          <p:nvPr/>
        </p:nvSpPr>
        <p:spPr>
          <a:xfrm>
            <a:off x="12679680" y="7650480"/>
            <a:ext cx="1828800" cy="47244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10372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Analyze Weather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underlying trends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Interpret Patterns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complex relationships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06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Significance of Weather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5" name="Text 2"/>
          <p:cNvSpPr/>
          <p:nvPr/>
        </p:nvSpPr>
        <p:spPr>
          <a:xfrm>
            <a:off x="1530906" y="4026932"/>
            <a:ext cx="339542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Climate Change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changing weather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8" name="Text 5"/>
          <p:cNvSpPr/>
          <p:nvPr/>
        </p:nvSpPr>
        <p:spPr>
          <a:xfrm>
            <a:off x="1530906" y="5362218"/>
            <a:ext cx="30268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Sustainable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tool for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Weather's Impact on Agriculture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Temperature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Crop growth and yield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Rainfall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Water availability and irrigation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Wind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Erosion and pollination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01802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and Transportation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Aviation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Flight safety and scheduling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Maritime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routes and conditions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Road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Driving conditions and safety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Affecting Industries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Energy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and supply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Tourism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Travel and recreation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Retail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Consumer behavior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11150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Data for Disaster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03204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reaction to emergencies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7436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Mitigation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7436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Reducing potential impacts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6110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Preparedness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61104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Planning for future events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25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Making Informed Predictions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weather forecasts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768322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290536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decision-making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447228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969443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economic losses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Sustainable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Policy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Informed climate strategies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Innovations in renewable energy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Resilient communities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1462</Words>
  <Application>WPS Presentation</Application>
  <PresentationFormat>Custom</PresentationFormat>
  <Paragraphs>157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Times New Roman</vt:lpstr>
      <vt:lpstr>Gelasio Semi Bold</vt:lpstr>
      <vt:lpstr>Gelasio Semi Bold</vt:lpstr>
      <vt:lpstr>Gelasio Semi Bold</vt:lpstr>
      <vt:lpstr>Gelasio</vt:lpstr>
      <vt:lpstr>Gelasio</vt:lpstr>
      <vt:lpstr>Gelasio</vt:lpstr>
      <vt:lpstr>Gelasio Semi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29</cp:revision>
  <dcterms:created xsi:type="dcterms:W3CDTF">2025-04-03T15:56:00Z</dcterms:created>
  <dcterms:modified xsi:type="dcterms:W3CDTF">2025-04-04T05:27:04Z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A4F9E78D3CFB426C933405DF54562740_12</vt:lpwstr>
  </property>
  <property fmtid="{D5CDD505-2E9C-101B-9397-08002B2CF9AE}" pid="3" name="KSOProductBuildVer">
    <vt:lpwstr>2057-12.2.0.20348</vt:lpwstr>
  </property>
</Properties>
</file>